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57" r:id="rId13"/>
  </p:sldIdLst>
  <p:sldSz cx="12192000" cy="6858000"/>
  <p:notesSz cx="6858000" cy="9144000"/>
  <p:photoAlbum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4F9316-3F5D-4A91-8A96-28C946C098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2F81901-05FB-4828-A736-6A33A15BE5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68F730-DAB9-4B68-A09F-26E050F23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5FEC-B58A-4921-9B0B-A79D8750E728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AEA03D-9BB9-4D8E-9176-3C187BC02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D25276-6AC3-44A1-A5A5-BBD770AD4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E0121-C497-4D50-A953-D6C14FF16E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3321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069CA8-EBC4-41B7-85CC-2DA6D9775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A40496-E69C-482A-BF9A-C619B46F2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6338AF-66E2-45C7-806A-6676104F3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5FEC-B58A-4921-9B0B-A79D8750E728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C48742-4D71-432B-8362-8F5CE7893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638C0D-A5EC-42CB-93AF-9E3552BCB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E0121-C497-4D50-A953-D6C14FF16E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302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AFE323-396F-4104-A785-5F24F2C30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EF9BE4D-B426-484D-B6D1-45E4BAD63E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557F75-8C70-4236-AD08-03C12205A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5FEC-B58A-4921-9B0B-A79D8750E728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B6867D-505D-4499-94FD-0A0BFAC22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9054E2-C609-4CF2-93DF-1609FC1FB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E0121-C497-4D50-A953-D6C14FF16E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412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C83F15-A756-47D4-B423-C36FEB50F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5309D1-783D-4E45-A0F3-A227569902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5C106FB-10BE-492B-9A4D-EB8E5DB1B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309C1E6-9A47-4CD7-B1E6-6CADCD3C9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5FEC-B58A-4921-9B0B-A79D8750E728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FDDF45-683B-43E5-86B4-7201E8F3C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CE621A-010A-42E1-8272-B5CE8D269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E0121-C497-4D50-A953-D6C14FF16E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5641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245D5B-4997-470D-A22B-9D176B258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F7D1AA-40C5-4F1A-B1C4-FEFB1A2FD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E46C93F-37C3-48C3-BB58-3BCBCB637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4DE463B-381C-4E3E-B38B-35214FCAA5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2860242-51CE-4F56-A9A2-4C69CCBFFF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35838B0-B70C-467F-B346-3FF34DF31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5FEC-B58A-4921-9B0B-A79D8750E728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B8F4B33-D0A3-4B05-8A23-0BF4C4CF4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C8F18BC-7C4A-4811-9491-C0D2E2867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E0121-C497-4D50-A953-D6C14FF16E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7033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7F8530-4080-4338-8E2F-795E21C6A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AE4D7C5-2C53-410A-AD60-FCCFF2396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5FEC-B58A-4921-9B0B-A79D8750E728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AC4C07B-66F7-4F33-85F8-1FC0476BE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68077F4-B19C-4606-A157-3694EAAB8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E0121-C497-4D50-A953-D6C14FF16E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4374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A55B97B-F120-4BCC-9C98-CFDC342D3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5FEC-B58A-4921-9B0B-A79D8750E728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660C258-8EA9-473C-A85D-5D9812E7A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DB38593-0B0A-4A0F-A797-32F045E2D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E0121-C497-4D50-A953-D6C14FF16E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2094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48BC7C-9A01-48F1-A072-AD49D3C21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4C8A8C-B3A7-4353-A3B4-22EC4744F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AD5BE90-C43B-4092-9D8A-BFDC6E6197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97AB6C4-B8CC-474E-AABE-30E31CA7B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5FEC-B58A-4921-9B0B-A79D8750E728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1A21BD2-9695-45D6-9A5D-D3E04444B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496276-FF75-49F0-9E75-03556EA53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E0121-C497-4D50-A953-D6C14FF16E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4238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034607-FA4A-421F-A766-1EFFFC2B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C499DCE-CC1B-4B72-A590-DF678065EF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CFA71A-54B9-41C6-89D2-5A468AA964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8875BC-AE2F-4A5B-9D20-77FEBD8F4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5FEC-B58A-4921-9B0B-A79D8750E728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B64C72-E935-4A31-BE46-BCADB4591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BA999CA-53B3-481B-A130-A7AF0D8B8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E0121-C497-4D50-A953-D6C14FF16E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0606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25C08C-62FD-4B5E-BC92-3826E19D1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94997B9-F890-44C7-97E3-4E09A5850A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02628B-93C9-45C4-A77C-5D4A1B8D2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5FEC-B58A-4921-9B0B-A79D8750E728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10FA80-E3B1-491F-91D0-8AC12BDB9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5D348A-0AFC-406C-8862-EA705AD9F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E0121-C497-4D50-A953-D6C14FF16E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724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5E3244-34BC-46E3-9820-618F769AA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FF3410-37DF-471E-BDE9-606D6613CC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31F33C-90DE-4FD2-80C7-56AA3995C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5FEC-B58A-4921-9B0B-A79D8750E728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C97974-9B32-4C3D-B4E5-3DF0E6C77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52219E-E172-4761-B12D-74D114EE7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E0121-C497-4D50-A953-D6C14FF16E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8196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5708106-E484-4627-8D7F-E6CBD3CF1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212454A-33E8-4450-BA94-869D06D34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B817DA-1446-4BE3-9176-C7793EFB42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A5FEC-B58A-4921-9B0B-A79D8750E728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DF5CD2-5E9C-420B-AE19-CE3F0C5C04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F852BA-4C41-404D-82F8-B4E906F26B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E0121-C497-4D50-A953-D6C14FF16E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1430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">
            <a:extLst>
              <a:ext uri="{FF2B5EF4-FFF2-40B4-BE49-F238E27FC236}">
                <a16:creationId xmlns:a16="http://schemas.microsoft.com/office/drawing/2014/main" id="{FA6F05C9-4430-4884-853F-EB382DB5F3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993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2">
            <a:extLst>
              <a:ext uri="{FF2B5EF4-FFF2-40B4-BE49-F238E27FC236}">
                <a16:creationId xmlns:a16="http://schemas.microsoft.com/office/drawing/2014/main" id="{C477201F-E69B-4F7C-9493-2A9A520F34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540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3">
            <a:extLst>
              <a:ext uri="{FF2B5EF4-FFF2-40B4-BE49-F238E27FC236}">
                <a16:creationId xmlns:a16="http://schemas.microsoft.com/office/drawing/2014/main" id="{607B4620-2370-45D1-A86C-4245F42DAC7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780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4">
            <a:extLst>
              <a:ext uri="{FF2B5EF4-FFF2-40B4-BE49-F238E27FC236}">
                <a16:creationId xmlns:a16="http://schemas.microsoft.com/office/drawing/2014/main" id="{44CEB207-91E2-43EB-869F-2FF7C57B71D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82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5">
            <a:extLst>
              <a:ext uri="{FF2B5EF4-FFF2-40B4-BE49-F238E27FC236}">
                <a16:creationId xmlns:a16="http://schemas.microsoft.com/office/drawing/2014/main" id="{DC27D82F-507A-4EC0-8A66-E353CB5565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171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6">
            <a:extLst>
              <a:ext uri="{FF2B5EF4-FFF2-40B4-BE49-F238E27FC236}">
                <a16:creationId xmlns:a16="http://schemas.microsoft.com/office/drawing/2014/main" id="{42A1623B-92B5-4BE3-AED5-23F2ADA83A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95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7">
            <a:extLst>
              <a:ext uri="{FF2B5EF4-FFF2-40B4-BE49-F238E27FC236}">
                <a16:creationId xmlns:a16="http://schemas.microsoft.com/office/drawing/2014/main" id="{7605206F-10AD-43C5-8851-824C44EC7D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395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8">
            <a:extLst>
              <a:ext uri="{FF2B5EF4-FFF2-40B4-BE49-F238E27FC236}">
                <a16:creationId xmlns:a16="http://schemas.microsoft.com/office/drawing/2014/main" id="{C6438B79-A903-418F-833B-F49EE890F1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551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9">
            <a:extLst>
              <a:ext uri="{FF2B5EF4-FFF2-40B4-BE49-F238E27FC236}">
                <a16:creationId xmlns:a16="http://schemas.microsoft.com/office/drawing/2014/main" id="{6EFEB1B5-C87D-4BA7-BAE0-414681714D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951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0">
            <a:extLst>
              <a:ext uri="{FF2B5EF4-FFF2-40B4-BE49-F238E27FC236}">
                <a16:creationId xmlns:a16="http://schemas.microsoft.com/office/drawing/2014/main" id="{A586DF18-ACB3-44DE-BC4A-27B32E79C9C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878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1">
            <a:extLst>
              <a:ext uri="{FF2B5EF4-FFF2-40B4-BE49-F238E27FC236}">
                <a16:creationId xmlns:a16="http://schemas.microsoft.com/office/drawing/2014/main" id="{ECC34007-60A2-4734-8104-2C5673AEF3B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642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couverture-derriere">
            <a:extLst>
              <a:ext uri="{FF2B5EF4-FFF2-40B4-BE49-F238E27FC236}">
                <a16:creationId xmlns:a16="http://schemas.microsoft.com/office/drawing/2014/main" id="{1F46CDD1-0993-44BA-932E-DAE4243A727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88" y="0"/>
            <a:ext cx="103854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3461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Grand écran</PresentationFormat>
  <Paragraphs>0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sylvie leandre</dc:creator>
  <cp:lastModifiedBy>sylvie leandre</cp:lastModifiedBy>
  <cp:revision>1</cp:revision>
  <dcterms:created xsi:type="dcterms:W3CDTF">2021-05-05T08:42:00Z</dcterms:created>
  <dcterms:modified xsi:type="dcterms:W3CDTF">2021-05-05T08:43:14Z</dcterms:modified>
</cp:coreProperties>
</file>