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12192000" cy="6858000"/>
  <p:notesSz cx="6858000" cy="9144000"/>
  <p:photoAlbum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E7A338-60DE-4F27-A524-DB8C440908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D92540E-E207-432C-928C-EB2FC9CB7B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2EC83E-0CD0-4953-AE80-391A5CB86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B7DE-9109-4326-8F48-24C554B3C09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E66E98-BA26-432A-B5A0-C349995B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FBC56F-6B0B-4852-985E-7524F3699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D3C0-CD69-41B6-AB48-4DB93C7CE6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7392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350EBF-9E22-4B06-8154-71AA1BCC6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5CDBA9-3E34-4CDF-B9C8-DEA44C01A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4A52DE-9D4E-4662-A763-41458DB1D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B7DE-9109-4326-8F48-24C554B3C09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F9020F-37FB-4E4D-AB04-F3569A755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42496-FB11-4A83-B8F3-9F3B83699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D3C0-CD69-41B6-AB48-4DB93C7CE6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0977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F37CB-6406-48B8-B005-F4755F38B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7183F9A-3E97-472C-AA24-5CBFAB9C5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E1853B-E1F0-4002-BDD6-8076BD6EE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B7DE-9109-4326-8F48-24C554B3C09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32718A-1366-44DA-9F4A-C10E9E33B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9098BC-9439-4292-97B7-28D5CC9AB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D3C0-CD69-41B6-AB48-4DB93C7CE6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8621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8502A6-A256-4F74-89BF-0746381AC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F45767-B998-43C6-B197-3ACC69EDFA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AB041C6-4B7B-4AE9-8756-904BEC9717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AA20F4-E0C8-4898-93F3-C56DB6A75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B7DE-9109-4326-8F48-24C554B3C09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8B2CA2-DAD8-4FFF-95BE-401B29B7C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31528C5-CECD-479D-8527-FB6D1322B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D3C0-CD69-41B6-AB48-4DB93C7CE6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745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AB9750-0992-43E4-BF3B-2918DE262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CEEB2-3A52-400E-A103-386049FC0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CEF91A-CAFD-4442-8E11-08A6878F11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4BB7BD0-6AE2-442C-A720-8B9721CD0E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1AD3379-3EBF-46CB-AD66-5C5CFBD4F3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66C247E-D5CD-4B79-A944-DCA513D71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B7DE-9109-4326-8F48-24C554B3C09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C7E25A8-EAC7-4452-910B-90FD1F2EA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5AE66C1-0EE1-4EA3-9D04-118E07E5F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D3C0-CD69-41B6-AB48-4DB93C7CE6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0762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083DAC-6B50-41A4-A9A0-F3CCE4FCB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5FC707C-DB8A-495D-A2E5-C3C64997E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B7DE-9109-4326-8F48-24C554B3C09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604A2BB-4C89-4759-97CF-F7D57401D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078B23-AB09-4E7A-A79C-D34F5CC35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D3C0-CD69-41B6-AB48-4DB93C7CE6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090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10C611A-F638-4BC7-94E6-13DAE4D2C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B7DE-9109-4326-8F48-24C554B3C09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5C54716-0C4B-4909-B648-1F99EED3E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447F80-58A8-401C-955C-D15A61A76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D3C0-CD69-41B6-AB48-4DB93C7CE6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7822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9A247-5608-42EE-80E7-2A6BF039E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B7D3408-AC63-4EE9-8664-F49969DBD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3FD7135-C6F9-4F19-87DA-75BD3416BE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7F99952-C434-4A25-B27A-20664EFF5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B7DE-9109-4326-8F48-24C554B3C09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E68C25F-8B5C-48E5-A01A-B3EE2C5CA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229B368-966D-41CB-8D38-B67497D4F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D3C0-CD69-41B6-AB48-4DB93C7CE6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8019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FEBDF7-4AA1-41DA-B13F-E2F08DC95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7BF15F4-53AE-4888-8DCB-946B97772A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4D1FB72-F705-4950-82C7-82036FA32A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9E9A9C4-7A2A-4E6C-922A-65FE90569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B7DE-9109-4326-8F48-24C554B3C09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82CD92-2683-4E5C-9DCD-3F9B20076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F73AEA0-9673-44F0-978D-94ECE54E2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D3C0-CD69-41B6-AB48-4DB93C7CE6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43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2E36D6-5410-40BA-A398-22D327343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726BF66-7336-4540-9CEF-9A67190F52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F1105F-6498-4720-9650-39ECABEA7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B7DE-9109-4326-8F48-24C554B3C09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EC3E48-4864-4C4D-B8C3-F87394071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6EBA5D-40EF-4F02-8E84-78BB90D50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D3C0-CD69-41B6-AB48-4DB93C7CE6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035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5A77A55-36E3-48A5-BB11-4BE4DF05FF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602A40F-A097-4A1C-9AF6-B7C2EC5005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DE81A3-7267-4A79-8478-8B832B02E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B7DE-9109-4326-8F48-24C554B3C09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13F06C-6056-4B41-80D4-9F2095735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BC38E2-477F-4DA0-8E46-DD0ED9DC3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D3C0-CD69-41B6-AB48-4DB93C7CE6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3494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3FEC2DC-DB6F-4BCE-8D44-5C2F0DF9D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CCE7A1-8854-4CE1-B191-09BBE28D4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3CA216-351C-4FC3-ACED-770AD2570E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FB7DE-9109-4326-8F48-24C554B3C09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EE7655-9C6C-487F-805C-7C49638DCA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B01128-A2EB-4FFB-9F97-E17EDECFC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3D3C0-CD69-41B6-AB48-4DB93C7CE6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1882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couverture-devant">
            <a:extLst>
              <a:ext uri="{FF2B5EF4-FFF2-40B4-BE49-F238E27FC236}">
                <a16:creationId xmlns:a16="http://schemas.microsoft.com/office/drawing/2014/main" id="{248FA38A-4A2F-4384-ADA3-1524A01A25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911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">
            <a:extLst>
              <a:ext uri="{FF2B5EF4-FFF2-40B4-BE49-F238E27FC236}">
                <a16:creationId xmlns:a16="http://schemas.microsoft.com/office/drawing/2014/main" id="{15A61108-B54E-42C0-B6CE-4064BADAF8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849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2">
            <a:extLst>
              <a:ext uri="{FF2B5EF4-FFF2-40B4-BE49-F238E27FC236}">
                <a16:creationId xmlns:a16="http://schemas.microsoft.com/office/drawing/2014/main" id="{64BFC185-E0EA-418D-A9AB-8BABED5CEB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072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3">
            <a:extLst>
              <a:ext uri="{FF2B5EF4-FFF2-40B4-BE49-F238E27FC236}">
                <a16:creationId xmlns:a16="http://schemas.microsoft.com/office/drawing/2014/main" id="{3609B2CE-F81E-4BE9-8BE5-8722886362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020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4">
            <a:extLst>
              <a:ext uri="{FF2B5EF4-FFF2-40B4-BE49-F238E27FC236}">
                <a16:creationId xmlns:a16="http://schemas.microsoft.com/office/drawing/2014/main" id="{5FA9FE07-E884-47EE-9567-EE5C016CAC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547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5">
            <a:extLst>
              <a:ext uri="{FF2B5EF4-FFF2-40B4-BE49-F238E27FC236}">
                <a16:creationId xmlns:a16="http://schemas.microsoft.com/office/drawing/2014/main" id="{83E22151-0D8A-466A-8F96-D3A8B279CA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325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6">
            <a:extLst>
              <a:ext uri="{FF2B5EF4-FFF2-40B4-BE49-F238E27FC236}">
                <a16:creationId xmlns:a16="http://schemas.microsoft.com/office/drawing/2014/main" id="{2AE6A1F2-4AE7-4026-B5EF-E79E650714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082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7">
            <a:extLst>
              <a:ext uri="{FF2B5EF4-FFF2-40B4-BE49-F238E27FC236}">
                <a16:creationId xmlns:a16="http://schemas.microsoft.com/office/drawing/2014/main" id="{F3A6DC44-ABE0-4008-9E16-9E908D82BC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230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8">
            <a:extLst>
              <a:ext uri="{FF2B5EF4-FFF2-40B4-BE49-F238E27FC236}">
                <a16:creationId xmlns:a16="http://schemas.microsoft.com/office/drawing/2014/main" id="{0B2B764D-0D7A-4EBF-BB34-1CF2E059B0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783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9">
            <a:extLst>
              <a:ext uri="{FF2B5EF4-FFF2-40B4-BE49-F238E27FC236}">
                <a16:creationId xmlns:a16="http://schemas.microsoft.com/office/drawing/2014/main" id="{BD29B9FD-3970-41E7-9430-3A111970B6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436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0">
            <a:extLst>
              <a:ext uri="{FF2B5EF4-FFF2-40B4-BE49-F238E27FC236}">
                <a16:creationId xmlns:a16="http://schemas.microsoft.com/office/drawing/2014/main" id="{8C9296BF-668B-4CDA-A350-E5F2B498AF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115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1">
            <a:extLst>
              <a:ext uri="{FF2B5EF4-FFF2-40B4-BE49-F238E27FC236}">
                <a16:creationId xmlns:a16="http://schemas.microsoft.com/office/drawing/2014/main" id="{3AC3AA85-2807-4497-BFD4-BB5C165310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666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2">
            <a:extLst>
              <a:ext uri="{FF2B5EF4-FFF2-40B4-BE49-F238E27FC236}">
                <a16:creationId xmlns:a16="http://schemas.microsoft.com/office/drawing/2014/main" id="{2F2A0DAC-C436-4DA4-B574-9DF413BAC7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031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3">
            <a:extLst>
              <a:ext uri="{FF2B5EF4-FFF2-40B4-BE49-F238E27FC236}">
                <a16:creationId xmlns:a16="http://schemas.microsoft.com/office/drawing/2014/main" id="{1DE21810-49EA-412F-BB50-249118AAF2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453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4">
            <a:extLst>
              <a:ext uri="{FF2B5EF4-FFF2-40B4-BE49-F238E27FC236}">
                <a16:creationId xmlns:a16="http://schemas.microsoft.com/office/drawing/2014/main" id="{AFDE4013-0BA0-4BAB-ABBA-7AA35C89A1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813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5">
            <a:extLst>
              <a:ext uri="{FF2B5EF4-FFF2-40B4-BE49-F238E27FC236}">
                <a16:creationId xmlns:a16="http://schemas.microsoft.com/office/drawing/2014/main" id="{4510C458-0E47-41FA-9564-34582BE7FB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5654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6">
            <a:extLst>
              <a:ext uri="{FF2B5EF4-FFF2-40B4-BE49-F238E27FC236}">
                <a16:creationId xmlns:a16="http://schemas.microsoft.com/office/drawing/2014/main" id="{47C7E370-831C-4486-A3B0-DFD13A2D43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5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7">
            <a:extLst>
              <a:ext uri="{FF2B5EF4-FFF2-40B4-BE49-F238E27FC236}">
                <a16:creationId xmlns:a16="http://schemas.microsoft.com/office/drawing/2014/main" id="{33790712-260F-4525-8B37-163253BC1D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856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8">
            <a:extLst>
              <a:ext uri="{FF2B5EF4-FFF2-40B4-BE49-F238E27FC236}">
                <a16:creationId xmlns:a16="http://schemas.microsoft.com/office/drawing/2014/main" id="{D67773AA-5A91-4A48-A6B3-5F461F6941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7704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Grand écran</PresentationFormat>
  <Paragraphs>0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sylvie leandre</dc:creator>
  <cp:lastModifiedBy>sylvie leandre</cp:lastModifiedBy>
  <cp:revision>1</cp:revision>
  <dcterms:created xsi:type="dcterms:W3CDTF">2021-05-05T08:40:20Z</dcterms:created>
  <dcterms:modified xsi:type="dcterms:W3CDTF">2021-05-05T08:41:21Z</dcterms:modified>
</cp:coreProperties>
</file>