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57" r:id="rId16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573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775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00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781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417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93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45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367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348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88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7A33-C7CC-48D3-90AA-BFCA8D66DDF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89240-CE48-4291-92E6-0F8914A3F1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35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7C69B207-83A9-4FEB-9CAB-FF0EA5555C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46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2796C4EA-10BD-4260-89C9-D18A00C5F9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55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4816519D-0C94-4F03-8F95-3DB04942BF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44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CDB6BC4E-4DFA-4C9B-B4FD-2A7FA17815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42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4F00DF4A-3659-465F-8FD2-4583BBEA85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553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64BEEB05-B876-4A0D-A07C-398C1C5346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0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92740BF5-151C-4CF7-8669-A5B0E9C54D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9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377A54B5-0FA9-4BC3-B96B-BDF664BCFE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5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B348ACDD-510D-454F-95AF-8FB266515A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16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5261E15A-64B9-4616-8010-7487C18E51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3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170E2563-A703-4636-87E8-5A20DAAFB6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04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2FD19145-F9C0-46EC-937D-B16262DFD3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87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796D40EA-C69F-4911-B890-2313E9ED9C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859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F9C5854F-39F8-4EB8-BE1A-75B686F4BD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24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ouverture-derriere">
            <a:extLst>
              <a:ext uri="{FF2B5EF4-FFF2-40B4-BE49-F238E27FC236}">
                <a16:creationId xmlns:a16="http://schemas.microsoft.com/office/drawing/2014/main" id="{DD7AC8A8-0AD0-4E53-B285-16B5775D6D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88" y="0"/>
            <a:ext cx="10385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7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Grand écran</PresentationFormat>
  <Paragraphs>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1</cp:revision>
  <dcterms:created xsi:type="dcterms:W3CDTF">2021-05-05T08:38:27Z</dcterms:created>
  <dcterms:modified xsi:type="dcterms:W3CDTF">2021-05-05T08:39:21Z</dcterms:modified>
</cp:coreProperties>
</file>