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photoAlbum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C54BE4-BF9E-4747-BD28-9E2A555CFC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E164AE3-8187-4E41-9324-44E2AFF113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FEA269-BFD9-4593-AC6D-5219AAA09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F1BC3-0698-4E65-BB65-EF990DB32E48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C1CB8A-10C1-4169-B733-BF83591A7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04662F-0CAF-4ECA-BB3B-E4A2908C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88D90-5E40-4C28-A8ED-3D221A4D8F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819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C74CE6-44A2-49D2-92BB-A93B63B42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82C4A8-5F3E-45E0-9300-2E46F4A1D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8B50DA0-C035-4571-9916-23B668DAA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F1BC3-0698-4E65-BB65-EF990DB32E48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5B68E24-978A-47FC-91DD-B8582C7EC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251FF5-72F7-424B-AC4E-B5FD9DE3A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88D90-5E40-4C28-A8ED-3D221A4D8F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6103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A752E8-3A7D-40E8-98AB-FFB42E20F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0C69C57-3E81-4BA2-BBF0-5C449A9E6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24D3A8-43DA-4F26-8A80-D679D4BE8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F1BC3-0698-4E65-BB65-EF990DB32E48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C0D794-7168-4C62-A21F-6D98042C7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88C8F9-BEA1-48FC-90CA-9CAFB75A6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88D90-5E40-4C28-A8ED-3D221A4D8F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4118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0EDBA0-5703-4EC1-A27A-F4EB2D9FA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92DA8D-A5D8-45B9-9E54-E6888CDB70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4034CAA-8C76-423F-B7B0-1335C3672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13AB691-F3A8-4C0E-92E2-C63DDCA0E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F1BC3-0698-4E65-BB65-EF990DB32E48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F48CF7A-B744-4494-BB7E-862278D10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8EB4EAF-A10A-4994-A8EB-A6532B2E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88D90-5E40-4C28-A8ED-3D221A4D8F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3438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41FBEE-FBA6-474C-A6CA-99ECA587B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31F7A1F-AC05-462C-A884-1C737C5CBB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7F417D9-9465-4839-8C5A-C2960C0763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68ED7C2-0941-4EED-A2B5-C7D3403548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D30F235-41B5-4CAB-9F3E-062E18A182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6232C2C-745C-4B66-AC88-6495EF179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F1BC3-0698-4E65-BB65-EF990DB32E48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372242D-60CC-47D7-90D3-775FBDF3E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02B4F29-BBFD-406A-987A-4FD426BFC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88D90-5E40-4C28-A8ED-3D221A4D8F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493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57B090-28B0-41EE-8F99-EAF521295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3A39B9D-49CE-49D0-97EB-8E7A6701F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F1BC3-0698-4E65-BB65-EF990DB32E48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03C8FF3-6313-482C-A1E1-5C4AC19ED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B3B215B-6D4C-40CD-9BD6-412CA7BD7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88D90-5E40-4C28-A8ED-3D221A4D8F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8656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3FBAFE0-79DE-4556-B6A3-7F090E975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F1BC3-0698-4E65-BB65-EF990DB32E48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DE37DFB-1E1F-4211-8034-1D22AEAD7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631129-8897-4AFB-AE5C-2EAF67C4F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88D90-5E40-4C28-A8ED-3D221A4D8F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4108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A4C847-DEF9-4B54-8E5E-19717A3DE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4CA655-8FE4-4C5C-9163-B965AE1C0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20A476-DAC0-4FE4-9EC5-D42AD9859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28BDE2-2051-4F32-BA9F-929EBD946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F1BC3-0698-4E65-BB65-EF990DB32E48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600D9B6-03B3-498C-BEB7-23DAAE7F0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6DBCF53-CE73-46D5-BAC8-97C7114A7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88D90-5E40-4C28-A8ED-3D221A4D8F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0309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BBDEE2-9B74-4128-940D-5C097F9B8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89DB2EA-FD55-4BA6-9B47-BED246867B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B5BFF76-D987-461E-8224-04EACC4C12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B4AE52B-7653-4CBD-998D-A210B5CBA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F1BC3-0698-4E65-BB65-EF990DB32E48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B611D8C-CE1F-497A-BA42-50CE689D8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F133426-16A4-4917-BD55-ED04FCF02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88D90-5E40-4C28-A8ED-3D221A4D8F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841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FB6A2A-A969-4585-88CC-0603F3C87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028B3C4-3581-43CA-AB61-560B578FBD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C2E41B-5CF0-482D-8C38-CE1E26D7B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F1BC3-0698-4E65-BB65-EF990DB32E48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DA3F23-B148-4FA9-8517-1F8717B67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80AE5E-F000-452A-813C-1152C2DBF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88D90-5E40-4C28-A8ED-3D221A4D8F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4382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08381FB-62A7-4249-BCDB-48F39BEF58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DAB4D80-847E-48E3-83A2-ED4A29080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FF1F825-1B61-46A3-8AAB-B80C79C6D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F1BC3-0698-4E65-BB65-EF990DB32E48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E399DB-E724-4F29-8D17-11500B440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BD91B2-43F3-42B3-A1A6-7A8A048DB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88D90-5E40-4C28-A8ED-3D221A4D8F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640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7A5750C-F9A5-4FCD-B019-E4274B4D8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D2C30C-8BBF-48EB-9568-CAB90732E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E53D5B-43A1-4A8E-908A-488CE942D6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F1BC3-0698-4E65-BB65-EF990DB32E48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E3B588-154B-402F-BCA9-205A3333FE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37FC6-91BB-4495-A2B1-1906D704E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88D90-5E40-4C28-A8ED-3D221A4D8F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3871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">
            <a:extLst>
              <a:ext uri="{FF2B5EF4-FFF2-40B4-BE49-F238E27FC236}">
                <a16:creationId xmlns:a16="http://schemas.microsoft.com/office/drawing/2014/main" id="{E26EC28B-EA95-4871-8DF2-38A746CE1BD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929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2">
            <a:extLst>
              <a:ext uri="{FF2B5EF4-FFF2-40B4-BE49-F238E27FC236}">
                <a16:creationId xmlns:a16="http://schemas.microsoft.com/office/drawing/2014/main" id="{BCD4A424-ADCD-4E9F-9834-AC90254DB2D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539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3">
            <a:extLst>
              <a:ext uri="{FF2B5EF4-FFF2-40B4-BE49-F238E27FC236}">
                <a16:creationId xmlns:a16="http://schemas.microsoft.com/office/drawing/2014/main" id="{860D7557-C9A3-4649-AAEF-DE66DC49BB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78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4">
            <a:extLst>
              <a:ext uri="{FF2B5EF4-FFF2-40B4-BE49-F238E27FC236}">
                <a16:creationId xmlns:a16="http://schemas.microsoft.com/office/drawing/2014/main" id="{1225B367-55B6-4363-9F0A-45F8DE33D4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379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5">
            <a:extLst>
              <a:ext uri="{FF2B5EF4-FFF2-40B4-BE49-F238E27FC236}">
                <a16:creationId xmlns:a16="http://schemas.microsoft.com/office/drawing/2014/main" id="{8C9916AC-9C3D-49F2-A43A-5D5EF9D69F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187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6">
            <a:extLst>
              <a:ext uri="{FF2B5EF4-FFF2-40B4-BE49-F238E27FC236}">
                <a16:creationId xmlns:a16="http://schemas.microsoft.com/office/drawing/2014/main" id="{0F05D124-DE16-4B3C-8E01-253A74DD590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414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7">
            <a:extLst>
              <a:ext uri="{FF2B5EF4-FFF2-40B4-BE49-F238E27FC236}">
                <a16:creationId xmlns:a16="http://schemas.microsoft.com/office/drawing/2014/main" id="{508E1151-7194-4455-9816-9CE127C07E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166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8">
            <a:extLst>
              <a:ext uri="{FF2B5EF4-FFF2-40B4-BE49-F238E27FC236}">
                <a16:creationId xmlns:a16="http://schemas.microsoft.com/office/drawing/2014/main" id="{99227222-819A-4F7C-9E21-7CD69BB0F2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896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9">
            <a:extLst>
              <a:ext uri="{FF2B5EF4-FFF2-40B4-BE49-F238E27FC236}">
                <a16:creationId xmlns:a16="http://schemas.microsoft.com/office/drawing/2014/main" id="{5E5F5D9D-DF82-4BEA-AF68-4FC8D3761E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066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0">
            <a:extLst>
              <a:ext uri="{FF2B5EF4-FFF2-40B4-BE49-F238E27FC236}">
                <a16:creationId xmlns:a16="http://schemas.microsoft.com/office/drawing/2014/main" id="{D6C9558C-215A-403D-9D55-DB858E85EC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87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1">
            <a:extLst>
              <a:ext uri="{FF2B5EF4-FFF2-40B4-BE49-F238E27FC236}">
                <a16:creationId xmlns:a16="http://schemas.microsoft.com/office/drawing/2014/main" id="{55098CA2-51AA-4771-AF04-D888A8F4CA6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363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2">
            <a:extLst>
              <a:ext uri="{FF2B5EF4-FFF2-40B4-BE49-F238E27FC236}">
                <a16:creationId xmlns:a16="http://schemas.microsoft.com/office/drawing/2014/main" id="{E3960D1D-43DE-420E-8FD6-E7F3BEB912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811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3">
            <a:extLst>
              <a:ext uri="{FF2B5EF4-FFF2-40B4-BE49-F238E27FC236}">
                <a16:creationId xmlns:a16="http://schemas.microsoft.com/office/drawing/2014/main" id="{DD4ED6A0-6C55-465C-81EE-49B22ED46F1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75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4">
            <a:extLst>
              <a:ext uri="{FF2B5EF4-FFF2-40B4-BE49-F238E27FC236}">
                <a16:creationId xmlns:a16="http://schemas.microsoft.com/office/drawing/2014/main" id="{6456870B-FA3E-40DD-AC5C-A38E4D1550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727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5">
            <a:extLst>
              <a:ext uri="{FF2B5EF4-FFF2-40B4-BE49-F238E27FC236}">
                <a16:creationId xmlns:a16="http://schemas.microsoft.com/office/drawing/2014/main" id="{EA0DF57E-300C-4F74-A5F7-C09901F74C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568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6">
            <a:extLst>
              <a:ext uri="{FF2B5EF4-FFF2-40B4-BE49-F238E27FC236}">
                <a16:creationId xmlns:a16="http://schemas.microsoft.com/office/drawing/2014/main" id="{D6C02E2D-2B26-4CDD-AD05-D6648C2FCE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014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7">
            <a:extLst>
              <a:ext uri="{FF2B5EF4-FFF2-40B4-BE49-F238E27FC236}">
                <a16:creationId xmlns:a16="http://schemas.microsoft.com/office/drawing/2014/main" id="{259C8497-2FB2-4E38-A9FF-CBB3B181F0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175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8">
            <a:extLst>
              <a:ext uri="{FF2B5EF4-FFF2-40B4-BE49-F238E27FC236}">
                <a16:creationId xmlns:a16="http://schemas.microsoft.com/office/drawing/2014/main" id="{178D68CA-5B58-42D2-91E1-7A32D22F00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211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apositive19">
            <a:extLst>
              <a:ext uri="{FF2B5EF4-FFF2-40B4-BE49-F238E27FC236}">
                <a16:creationId xmlns:a16="http://schemas.microsoft.com/office/drawing/2014/main" id="{9568994B-3F44-4963-B41B-66950A2DA3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37680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Grand écran</PresentationFormat>
  <Paragraphs>0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sylvie leandre</dc:creator>
  <cp:lastModifiedBy>sylvie leandre</cp:lastModifiedBy>
  <cp:revision>1</cp:revision>
  <dcterms:created xsi:type="dcterms:W3CDTF">2021-05-05T08:36:36Z</dcterms:created>
  <dcterms:modified xsi:type="dcterms:W3CDTF">2021-05-05T08:37:39Z</dcterms:modified>
</cp:coreProperties>
</file>