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12192000" cy="6858000"/>
  <p:notesSz cx="6858000" cy="9144000"/>
  <p:photoAlbum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ACE3C0-7430-4102-88C3-FB23420FE7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0128C81-8912-4417-AC1E-D48B131DA5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69C4D4-E73A-4649-B701-BA742ED4A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AA0-AFFF-4B2D-901F-2472B9DC98E9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A9736A-BEEC-4099-9306-47DC8D992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5058E7-42FE-48DE-A8F7-BF49FF170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EDE0-2525-4692-87AA-920EC97032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4486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072D05-1CB3-4A2E-8C97-D1AF6D5AF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752925-2956-49CC-82EC-AC1AC85CA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B91C78-47AC-4536-8F91-4FBC80D11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AA0-AFFF-4B2D-901F-2472B9DC98E9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BCA464-E79F-44DF-B6B5-518ED153B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4379CB-7332-4AFF-837F-A732CDDCB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EDE0-2525-4692-87AA-920EC97032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2016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09A7A4-5B2A-401C-B957-E779CEC3D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CA45747-A301-40B3-B5F2-028776BB4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6DC16E5-F4AD-45F5-89B0-7F9DAF97F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AA0-AFFF-4B2D-901F-2472B9DC98E9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000FB9-52C9-445B-AE47-33B27037F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EF25FC-DDBF-44C6-9BEC-08537B9B1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EDE0-2525-4692-87AA-920EC97032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256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C2992A-2AEF-4C51-9082-FE1600428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E92A5F-49F2-4D22-8B0A-55474C5E47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0B01818-ECAE-4616-B0D2-5FD9285CA0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C56A24A-E836-4657-9DE2-898E497C7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AA0-AFFF-4B2D-901F-2472B9DC98E9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C9C2126-C1FC-494F-A14A-D784D460B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673A97F-67B0-4ACB-A723-B3142443D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EDE0-2525-4692-87AA-920EC97032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522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28B407-E289-4CA0-ADA6-AD4A29EC8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5890C3-26FB-4E36-96EC-8654A51BB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2D05D95-3FFC-4762-A2E9-6F329A534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5A5BB45-4B52-4825-8877-657A4E44EC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A6A72F0-F8D5-44C2-A4EB-9D9A82B1C4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3AD2352-7086-4BC1-BDFD-1BA32E536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AA0-AFFF-4B2D-901F-2472B9DC98E9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89E4307-79B3-40A8-BA6A-E8CBDEF25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0424FBB-1C64-4B2A-A98E-7FA9AF629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EDE0-2525-4692-87AA-920EC97032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7425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3D0183-8235-42CC-BD1F-5701B996E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C09B81C-109E-4FE0-99B8-08A0CBF3A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AA0-AFFF-4B2D-901F-2472B9DC98E9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9818F65-C960-4B7F-B191-F145883F2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D683245-1914-40F2-B196-E703DEBBF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EDE0-2525-4692-87AA-920EC97032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3191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4871880-4102-4B0D-B435-A3C6F807E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AA0-AFFF-4B2D-901F-2472B9DC98E9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FDB6E57-80AD-4194-95DE-7F40B706D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394359-A87A-4D51-BCFC-C86A6D582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EDE0-2525-4692-87AA-920EC97032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035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3E4660-B984-4C0D-86EE-10ECEDEDB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62384B-069B-46E0-AC06-D29A37B8E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68F47D-30A1-44CD-BA1E-9628232AB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B038527-26DF-4F06-AFA9-1447DD08F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AA0-AFFF-4B2D-901F-2472B9DC98E9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B09A8AE-A86B-4E3A-A8A5-DF90996F4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2A1274-1C87-44DD-8344-D18B916AB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EDE0-2525-4692-87AA-920EC97032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0357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D462FF-656E-4AD5-8A31-0EA493D53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B90D3B7-86C5-492B-8E4B-9770FE6F8B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B28CD2-38CA-4AC4-9411-86114679FB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753589E-369A-450E-833E-19614FBE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AA0-AFFF-4B2D-901F-2472B9DC98E9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52A3784-BE1B-4BA3-9E74-4A84716A3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38A165-9376-4CDA-99D7-6B912E61A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EDE0-2525-4692-87AA-920EC97032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904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A95849-9830-498E-B2D5-EB5ABD50E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46E9FE5-FF59-43B2-B1AE-960BC80402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FCF32F-C890-4A77-9841-F2038BAA9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AA0-AFFF-4B2D-901F-2472B9DC98E9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36D28D-6F0B-47F7-A2CC-D629FFE20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BB67BE-EC52-4D56-A39B-229FD0F2E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EDE0-2525-4692-87AA-920EC97032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2303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2122E23-FE85-45C8-A5D5-F64B1D47CB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90EEAEB-BA43-4C3D-A98B-D6D9D5A837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CB6CC99-2B13-4AE9-8876-A540BACB0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AA0-AFFF-4B2D-901F-2472B9DC98E9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DE69AD-1C6E-46F2-9B60-DEA21B45B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312C379-9461-4B59-8E51-B08E8CA6E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EDE0-2525-4692-87AA-920EC97032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5005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D622597-20DC-4600-895B-E693B563B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F5FB8B9-7E55-47B1-847F-A6A74327B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8F1C76-0B92-4F23-852A-424E747A1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20AA0-AFFF-4B2D-901F-2472B9DC98E9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50546C-8592-46AD-A041-61A7BA53C4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4DD6F0-C819-470D-897D-82E4A2685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CEDE0-2525-4692-87AA-920EC97032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663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couverture-devant">
            <a:extLst>
              <a:ext uri="{FF2B5EF4-FFF2-40B4-BE49-F238E27FC236}">
                <a16:creationId xmlns:a16="http://schemas.microsoft.com/office/drawing/2014/main" id="{B2F85FCA-DD75-4173-94EA-6952EBA7EB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663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">
            <a:extLst>
              <a:ext uri="{FF2B5EF4-FFF2-40B4-BE49-F238E27FC236}">
                <a16:creationId xmlns:a16="http://schemas.microsoft.com/office/drawing/2014/main" id="{EF993BA0-17A4-43A2-BFE0-0A77932FF77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27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2">
            <a:extLst>
              <a:ext uri="{FF2B5EF4-FFF2-40B4-BE49-F238E27FC236}">
                <a16:creationId xmlns:a16="http://schemas.microsoft.com/office/drawing/2014/main" id="{E2865F36-9412-42E8-8E40-E7735E59FC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738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3">
            <a:extLst>
              <a:ext uri="{FF2B5EF4-FFF2-40B4-BE49-F238E27FC236}">
                <a16:creationId xmlns:a16="http://schemas.microsoft.com/office/drawing/2014/main" id="{F87ABB79-16A8-4E7F-BA68-A34A38A480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682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4">
            <a:extLst>
              <a:ext uri="{FF2B5EF4-FFF2-40B4-BE49-F238E27FC236}">
                <a16:creationId xmlns:a16="http://schemas.microsoft.com/office/drawing/2014/main" id="{D377E9C3-F0FC-42FE-BC05-C4BF7A5A59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2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5">
            <a:extLst>
              <a:ext uri="{FF2B5EF4-FFF2-40B4-BE49-F238E27FC236}">
                <a16:creationId xmlns:a16="http://schemas.microsoft.com/office/drawing/2014/main" id="{806EAB30-F48E-4D2C-B85F-928905862A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869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6">
            <a:extLst>
              <a:ext uri="{FF2B5EF4-FFF2-40B4-BE49-F238E27FC236}">
                <a16:creationId xmlns:a16="http://schemas.microsoft.com/office/drawing/2014/main" id="{454725F8-9FDD-4043-81B0-29125423DB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640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7">
            <a:extLst>
              <a:ext uri="{FF2B5EF4-FFF2-40B4-BE49-F238E27FC236}">
                <a16:creationId xmlns:a16="http://schemas.microsoft.com/office/drawing/2014/main" id="{975C6BDC-FD5B-4E1E-9BBC-ACB66E7CB4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928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8">
            <a:extLst>
              <a:ext uri="{FF2B5EF4-FFF2-40B4-BE49-F238E27FC236}">
                <a16:creationId xmlns:a16="http://schemas.microsoft.com/office/drawing/2014/main" id="{33BEC046-B50B-4B29-9DF6-5BFF495635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43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9">
            <a:extLst>
              <a:ext uri="{FF2B5EF4-FFF2-40B4-BE49-F238E27FC236}">
                <a16:creationId xmlns:a16="http://schemas.microsoft.com/office/drawing/2014/main" id="{D85359BF-6C01-426B-82FC-12A367FB9B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672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0">
            <a:extLst>
              <a:ext uri="{FF2B5EF4-FFF2-40B4-BE49-F238E27FC236}">
                <a16:creationId xmlns:a16="http://schemas.microsoft.com/office/drawing/2014/main" id="{4DC1FAD5-7E3B-48AD-9B7C-186BBE6B66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036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1">
            <a:extLst>
              <a:ext uri="{FF2B5EF4-FFF2-40B4-BE49-F238E27FC236}">
                <a16:creationId xmlns:a16="http://schemas.microsoft.com/office/drawing/2014/main" id="{E0443AF2-1BA1-4F64-B71A-9E04006002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145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2">
            <a:extLst>
              <a:ext uri="{FF2B5EF4-FFF2-40B4-BE49-F238E27FC236}">
                <a16:creationId xmlns:a16="http://schemas.microsoft.com/office/drawing/2014/main" id="{D8F1C318-60CE-45D1-BD54-EC61AE7546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64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3">
            <a:extLst>
              <a:ext uri="{FF2B5EF4-FFF2-40B4-BE49-F238E27FC236}">
                <a16:creationId xmlns:a16="http://schemas.microsoft.com/office/drawing/2014/main" id="{0641E33C-E674-4A06-8D94-D298636AB47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917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4">
            <a:extLst>
              <a:ext uri="{FF2B5EF4-FFF2-40B4-BE49-F238E27FC236}">
                <a16:creationId xmlns:a16="http://schemas.microsoft.com/office/drawing/2014/main" id="{66AF4989-85DF-40A6-9095-AA30FADD28C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665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5">
            <a:extLst>
              <a:ext uri="{FF2B5EF4-FFF2-40B4-BE49-F238E27FC236}">
                <a16:creationId xmlns:a16="http://schemas.microsoft.com/office/drawing/2014/main" id="{21567E34-8D30-4904-BEC6-9DF8D7E7A5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331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6">
            <a:extLst>
              <a:ext uri="{FF2B5EF4-FFF2-40B4-BE49-F238E27FC236}">
                <a16:creationId xmlns:a16="http://schemas.microsoft.com/office/drawing/2014/main" id="{954C901B-5DFF-475C-BA60-63E9EA03DA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9885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7">
            <a:extLst>
              <a:ext uri="{FF2B5EF4-FFF2-40B4-BE49-F238E27FC236}">
                <a16:creationId xmlns:a16="http://schemas.microsoft.com/office/drawing/2014/main" id="{E02A72D9-6F6F-490A-BD95-FED3832BB1E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2918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8">
            <a:extLst>
              <a:ext uri="{FF2B5EF4-FFF2-40B4-BE49-F238E27FC236}">
                <a16:creationId xmlns:a16="http://schemas.microsoft.com/office/drawing/2014/main" id="{D2A6C947-4040-4905-A042-58D330C4139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5385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9">
            <a:extLst>
              <a:ext uri="{FF2B5EF4-FFF2-40B4-BE49-F238E27FC236}">
                <a16:creationId xmlns:a16="http://schemas.microsoft.com/office/drawing/2014/main" id="{FAB5F74B-2EF0-4A63-97D9-318F2615558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5733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20">
            <a:extLst>
              <a:ext uri="{FF2B5EF4-FFF2-40B4-BE49-F238E27FC236}">
                <a16:creationId xmlns:a16="http://schemas.microsoft.com/office/drawing/2014/main" id="{24C89DBC-4F86-428A-9EF8-56DC6FE2CC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69235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Grand écran</PresentationFormat>
  <Paragraphs>0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sylvie leandre</dc:creator>
  <cp:lastModifiedBy>sylvie leandre</cp:lastModifiedBy>
  <cp:revision>1</cp:revision>
  <dcterms:created xsi:type="dcterms:W3CDTF">2021-05-05T08:34:15Z</dcterms:created>
  <dcterms:modified xsi:type="dcterms:W3CDTF">2021-05-05T08:35:21Z</dcterms:modified>
</cp:coreProperties>
</file>