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photoAlbum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BC3D2F-B2FF-47D6-9FFB-FA2CCBB498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6AF85A7-641C-44BC-83B1-3C2DB05CCF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5C8F75-2A8B-4FCF-B760-8B5C596E1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6B378-6B48-468B-A955-2B6BBE6B8D32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8C1893-9742-4746-9153-93730F18D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AA2D88-0754-4532-9497-FDD8ECA99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B017-D890-411E-958D-A13313A6D8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065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31567E-5722-46B0-A024-906F88466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4594FF-E52C-4347-9991-CCCA54B8C8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74EF96-C61D-4444-B24D-3AD489013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6B378-6B48-468B-A955-2B6BBE6B8D32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01D364-A825-4D2A-8C09-0BC89BF17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62746F-96F0-444E-89BA-10BE7071B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B017-D890-411E-958D-A13313A6D8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2301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832C28-3040-4CEB-92F3-68093827C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FB3B88-FD77-4E68-89D1-CFDC318B7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C755CD-F5A1-429E-8408-B229D9A7E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6B378-6B48-468B-A955-2B6BBE6B8D32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783DE2-B5FC-4C84-88EF-421F6923E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D38258-739C-4720-9D80-51E72F154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B017-D890-411E-958D-A13313A6D8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8481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49CD62-4904-4875-A0FE-33A18772A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E1E2F9-B452-4FEB-991C-2461B7110C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5BBCC9B-9A42-4B30-B4FD-A05E5DECEF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E3EC002-DDA9-4591-B3D1-21A4DD4DF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6B378-6B48-468B-A955-2B6BBE6B8D32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7E66FCC-96A0-4CE6-A271-A601C5C55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F6E2EE9-E9E5-4DCC-A239-F8A21304C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B017-D890-411E-958D-A13313A6D8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9216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8D56A3-94C7-4F3E-A89E-A3AC133E4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7E319F6-93CB-4752-9C34-3F3B1B1E05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68BC993-B438-4228-9144-AC83C79DC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333646A-4811-42BE-AA04-CD94546DA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49315B9-D6C2-4157-B6EC-5AE69291D1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79BB117-5D6C-4952-874C-90C04BBED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6B378-6B48-468B-A955-2B6BBE6B8D32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8655A7E-994F-4B88-AEB8-C84CC0204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2930433-ED1A-4CB9-99E7-CEEDD9C32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B017-D890-411E-958D-A13313A6D8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5255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0FCC3D-72A1-439B-B0C8-68D0FF517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7753416-68B7-4188-8E7F-2A4956FD5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6B378-6B48-468B-A955-2B6BBE6B8D32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EAA1E36-A6C0-4ADF-A9A1-36C3C2D0C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403B8F4-8A4C-42ED-B983-AD84F1373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B017-D890-411E-958D-A13313A6D8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0269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D21C3FF-D99B-446C-A213-DD23E39EA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6B378-6B48-468B-A955-2B6BBE6B8D32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8CE16A0-4607-499D-B2A3-7917507AD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6D0739-6A51-4A42-A263-F9263ACC7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B017-D890-411E-958D-A13313A6D8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2198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BA9C96-E2CC-4E6A-9A13-590963586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FB044B-E474-40CC-B007-B5E09DA9B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FFBEF11-C6F8-4074-935F-583F2733D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C3173C0-87B0-4485-BE28-BB08C1E92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6B378-6B48-468B-A955-2B6BBE6B8D32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CE73E69-4619-41DA-96DC-F35CCBC3F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A121899-044C-446A-A157-25F516C55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B017-D890-411E-958D-A13313A6D8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9925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EB6735-1A66-4DB3-9E54-2504CC254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9D2418A-C2FC-4F27-B603-ED88A621B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30BB7C2-86F5-4A79-8A79-10B7555F0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5853B61-5285-420D-BE40-015BD06EC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6B378-6B48-468B-A955-2B6BBE6B8D32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4827BBF-D48F-4D81-B6A8-BCD522E0D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7C742D7-B798-4DDA-A7BE-CE7FBAC2C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B017-D890-411E-958D-A13313A6D8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7709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0B3998-53F1-4E18-90CD-FC169C143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BA9895B-D654-4458-9A73-6BBF863CC7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0499CC-52CB-4992-94A2-4D65C13F9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6B378-6B48-468B-A955-2B6BBE6B8D32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532A36-26E6-46CB-B8D1-0DB34A91E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0B2F77-9F2D-4F29-A73C-BCF853F11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B017-D890-411E-958D-A13313A6D8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4474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A5087AF-6C96-48F7-B4E9-FF69364EBC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107854E-8BF1-4B46-949A-81FC24C17E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A5B399-FD40-4338-9BDA-0860E34F0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6B378-6B48-468B-A955-2B6BBE6B8D32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717C83-629E-41E1-B642-1C36801CC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F46C1C-CA76-48B7-941A-77EDE4502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B017-D890-411E-958D-A13313A6D8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5904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A68F8A3-BF00-491A-99AB-55BB68657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2DE074-77CF-4D4D-B565-6CC40E90C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7A8DBD-2069-4A85-B2A8-1B6774BC0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6B378-6B48-468B-A955-2B6BBE6B8D32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5FF2B8-72FF-4BD3-AADE-46C890B0EB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C204DE-02B2-4145-A86B-71B29F2B76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8B017-D890-411E-958D-A13313A6D8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6643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">
            <a:extLst>
              <a:ext uri="{FF2B5EF4-FFF2-40B4-BE49-F238E27FC236}">
                <a16:creationId xmlns:a16="http://schemas.microsoft.com/office/drawing/2014/main" id="{A48C7D89-5393-48E2-8D10-1F88DB6814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68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2">
            <a:extLst>
              <a:ext uri="{FF2B5EF4-FFF2-40B4-BE49-F238E27FC236}">
                <a16:creationId xmlns:a16="http://schemas.microsoft.com/office/drawing/2014/main" id="{78131963-C343-4EE7-B781-5B325D5434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16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3">
            <a:extLst>
              <a:ext uri="{FF2B5EF4-FFF2-40B4-BE49-F238E27FC236}">
                <a16:creationId xmlns:a16="http://schemas.microsoft.com/office/drawing/2014/main" id="{FA890903-06F4-4A2C-BC20-4A68150E52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64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4">
            <a:extLst>
              <a:ext uri="{FF2B5EF4-FFF2-40B4-BE49-F238E27FC236}">
                <a16:creationId xmlns:a16="http://schemas.microsoft.com/office/drawing/2014/main" id="{7C621174-8CDA-4657-8E85-A9255241C4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548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5">
            <a:extLst>
              <a:ext uri="{FF2B5EF4-FFF2-40B4-BE49-F238E27FC236}">
                <a16:creationId xmlns:a16="http://schemas.microsoft.com/office/drawing/2014/main" id="{520F0958-830F-4669-AA04-BEE3E5CD5BC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318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6">
            <a:extLst>
              <a:ext uri="{FF2B5EF4-FFF2-40B4-BE49-F238E27FC236}">
                <a16:creationId xmlns:a16="http://schemas.microsoft.com/office/drawing/2014/main" id="{48AD2A28-0D4C-4141-B6B0-AC3123F152A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216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7">
            <a:extLst>
              <a:ext uri="{FF2B5EF4-FFF2-40B4-BE49-F238E27FC236}">
                <a16:creationId xmlns:a16="http://schemas.microsoft.com/office/drawing/2014/main" id="{A315C0F3-E3B1-44F3-8A03-0D9C1B86A18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239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8">
            <a:extLst>
              <a:ext uri="{FF2B5EF4-FFF2-40B4-BE49-F238E27FC236}">
                <a16:creationId xmlns:a16="http://schemas.microsoft.com/office/drawing/2014/main" id="{E408519E-1811-4882-972B-0239E0B88C6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30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9">
            <a:extLst>
              <a:ext uri="{FF2B5EF4-FFF2-40B4-BE49-F238E27FC236}">
                <a16:creationId xmlns:a16="http://schemas.microsoft.com/office/drawing/2014/main" id="{52E65680-9B26-42B2-8F36-D49C56C4FB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32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0">
            <a:extLst>
              <a:ext uri="{FF2B5EF4-FFF2-40B4-BE49-F238E27FC236}">
                <a16:creationId xmlns:a16="http://schemas.microsoft.com/office/drawing/2014/main" id="{1B372DB0-5F42-4AB8-8FC6-7616EC81EA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941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1">
            <a:extLst>
              <a:ext uri="{FF2B5EF4-FFF2-40B4-BE49-F238E27FC236}">
                <a16:creationId xmlns:a16="http://schemas.microsoft.com/office/drawing/2014/main" id="{802C4175-EBD9-4D7B-9CB3-7F824367D9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469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2">
            <a:extLst>
              <a:ext uri="{FF2B5EF4-FFF2-40B4-BE49-F238E27FC236}">
                <a16:creationId xmlns:a16="http://schemas.microsoft.com/office/drawing/2014/main" id="{8F1D7119-4C56-4D9A-9668-DB509CD1FB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958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3">
            <a:extLst>
              <a:ext uri="{FF2B5EF4-FFF2-40B4-BE49-F238E27FC236}">
                <a16:creationId xmlns:a16="http://schemas.microsoft.com/office/drawing/2014/main" id="{DAEC268F-FAAF-4EB5-ABBB-674DFDFFF7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454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4">
            <a:extLst>
              <a:ext uri="{FF2B5EF4-FFF2-40B4-BE49-F238E27FC236}">
                <a16:creationId xmlns:a16="http://schemas.microsoft.com/office/drawing/2014/main" id="{1284C6D2-B0FF-4F38-8EFA-FB680B34AE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87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5">
            <a:extLst>
              <a:ext uri="{FF2B5EF4-FFF2-40B4-BE49-F238E27FC236}">
                <a16:creationId xmlns:a16="http://schemas.microsoft.com/office/drawing/2014/main" id="{1968DB4D-57CF-4B4C-A71C-D4F22346CE7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945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6">
            <a:extLst>
              <a:ext uri="{FF2B5EF4-FFF2-40B4-BE49-F238E27FC236}">
                <a16:creationId xmlns:a16="http://schemas.microsoft.com/office/drawing/2014/main" id="{C4F98AA5-AC7A-44BC-BAC0-6BD9CBB80C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275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7">
            <a:extLst>
              <a:ext uri="{FF2B5EF4-FFF2-40B4-BE49-F238E27FC236}">
                <a16:creationId xmlns:a16="http://schemas.microsoft.com/office/drawing/2014/main" id="{8A9F70C5-15DB-420D-8584-30B0E06C44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54848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Grand écran</PresentationFormat>
  <Paragraphs>0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sylvie leandre</dc:creator>
  <cp:lastModifiedBy>sylvie leandre</cp:lastModifiedBy>
  <cp:revision>1</cp:revision>
  <dcterms:created xsi:type="dcterms:W3CDTF">2021-05-05T08:28:43Z</dcterms:created>
  <dcterms:modified xsi:type="dcterms:W3CDTF">2021-05-05T08:29:38Z</dcterms:modified>
</cp:coreProperties>
</file>