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B623D-189F-4E43-BB7D-B96265C4F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D462414-BE24-49D7-97C1-5D824852B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204017-8BAE-4C97-8EA4-D8A4D3943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779B7-4BDC-4553-A294-E4AEA3EE5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75C741-7FF1-456B-B6C0-555CE5AF5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599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1BBBD-800B-4560-8FB2-F24E6C7A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B3E552-955D-40BE-8E27-068512C9C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F8ADA6-A7B1-4C3B-9259-507F748C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8C0A7F-5CBD-4DC2-821B-2A6510FE0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23ADB4-1BE9-462D-932D-09FDB66C9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541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28E087-4032-4D4C-A014-9D00DFF90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6AC030-6190-410A-B710-6C6F3871C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61EF5-C504-4A39-8D6D-A18CF9493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7E2354-D032-410D-A5A2-3D703989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835F16-AC1B-4508-ACE1-C8DD36798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30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B3E137-F007-4E33-85C5-9E4237EB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4FC473-C53B-4394-90BA-C772382DC5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56894A-CB8E-4EA4-A4CA-2F980D7C0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989094-D1E7-479A-9BEB-E03EAC4C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18801C-E13B-4DF7-8C30-119479722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49AABB-8126-493A-B927-9E1FFC3DB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49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AC66A1-B5CA-48FF-AB9C-F7DAE3E04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F992D4-26A4-456D-B026-FE7E83111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23CFA-937A-49DC-8EFE-08E969A83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CA1371-67E6-4E66-9EAD-37A5597F8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A100298-8998-4239-B33D-074C5E1E9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1F6D3A1-1814-42FE-AC0B-E10EA1E44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299073-68E1-4402-89BB-C54F5A81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A34E87-AF7D-49EE-95EF-8F7959F5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60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D0F034-F5B3-4845-8BB1-71343CF60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4487735-1290-4CAC-B250-9D23FD757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A96C20-67C8-4000-974C-92F1B982C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7272DE-6AFF-4C36-84D0-5B87D39F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16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8650025-4DFD-4FA8-945C-C0E3AF47B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F54FC5D-99D1-4C4E-B213-CC6DA7500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13B3D-0D0E-4486-8B26-699CF4D3C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416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728830-269D-4986-83AF-2A192548B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1B355F-4F83-4BFA-A685-F014CD6C1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833A1E-7760-4985-9FE8-7C4A43A85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4E2FC9-40DA-4D63-93DC-E85EA8060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619EF1-64D5-4668-91EA-DFD6A054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487064-14F9-4400-99B4-B12251CFE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84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DC63A-1D92-4476-B705-DE5FEAE1E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05F2E09-70F2-4E75-90B2-D0676414D5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C702E3-EE0D-4CE1-9A33-F38DB09F0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E7AFFC-F4C0-43C3-BC5F-15DA81ED1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108856-F9FB-4F53-AE71-BDC319CDA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47A459-DED5-4EB8-B50A-06F4E4ABB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716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88337-8643-405A-8D50-C8F215112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43EF9AE-DA2E-47DD-B0E3-BE8414825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21CB1-3E09-4EC0-A474-DE204EC50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BCE736-A4A4-475D-B76D-4F6F98C01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6901F8-3C70-4A6D-BF7D-38E169966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53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4A0E6B4-945E-4625-9306-B063CE330B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BF8190-C5F8-4D26-83E2-9450F93C8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BDAC7-D2C1-4E63-AE9D-FF2B9835A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B3F628-197F-46E4-B423-A31C21288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D1047D-1CA6-42F9-A731-4C881E5B5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52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A254B1E-3E98-4AF6-9AF9-E304A06A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F5FAA7-B77A-4637-BD35-DB3CA5EFA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00B9EC-1F8F-4829-9475-FF7C8D9A9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3E441-DF63-4572-B264-D50A578F4EBC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DE30F7-2D02-4A10-AD0D-CE7FC4110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7CD51C-B2E0-4C31-917D-5697FE37C3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78B90-7566-4FCE-AA74-F4565F358D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1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ouverture-devant">
            <a:extLst>
              <a:ext uri="{FF2B5EF4-FFF2-40B4-BE49-F238E27FC236}">
                <a16:creationId xmlns:a16="http://schemas.microsoft.com/office/drawing/2014/main" id="{33601D8A-39A8-4FAA-9A29-6A6E452A3E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6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">
            <a:extLst>
              <a:ext uri="{FF2B5EF4-FFF2-40B4-BE49-F238E27FC236}">
                <a16:creationId xmlns:a16="http://schemas.microsoft.com/office/drawing/2014/main" id="{C142D3F8-823B-423F-9D1F-FEE0634C5F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50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ADB19F5F-90BC-45F2-8C51-D26F4C13D0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60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D0DC1B96-C457-4F89-86C8-3D4BF90C27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93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1C873C65-CC80-4D4C-BF10-C4B5B63574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7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C4D68799-AE77-45FE-94C7-0278C4CB2F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5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C482DCD2-2E51-4BF4-AAC1-7246045F83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07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92B22E34-A89F-4795-B620-A917E33CF1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98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A2D68966-94CE-4B73-80BA-19718BB6AB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02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A84E9B92-2DF7-4460-B8F8-9EED608556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00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9B55969D-C0A3-4D6A-922E-24BD08CC0E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97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56987E21-6AE1-41D8-9A70-A07A5061EE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04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2">
            <a:extLst>
              <a:ext uri="{FF2B5EF4-FFF2-40B4-BE49-F238E27FC236}">
                <a16:creationId xmlns:a16="http://schemas.microsoft.com/office/drawing/2014/main" id="{9839AD49-9545-49BE-99D1-B6C46E6A1B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700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3">
            <a:extLst>
              <a:ext uri="{FF2B5EF4-FFF2-40B4-BE49-F238E27FC236}">
                <a16:creationId xmlns:a16="http://schemas.microsoft.com/office/drawing/2014/main" id="{A5D84A91-FBDF-451B-A3A7-18F5C27C38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66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4">
            <a:extLst>
              <a:ext uri="{FF2B5EF4-FFF2-40B4-BE49-F238E27FC236}">
                <a16:creationId xmlns:a16="http://schemas.microsoft.com/office/drawing/2014/main" id="{D71F64FA-874A-4C11-B799-7AED0284FB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76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5">
            <a:extLst>
              <a:ext uri="{FF2B5EF4-FFF2-40B4-BE49-F238E27FC236}">
                <a16:creationId xmlns:a16="http://schemas.microsoft.com/office/drawing/2014/main" id="{24B592E9-88E5-41FD-9880-53A5A1BEE9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23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Grand écran</PresentationFormat>
  <Paragraphs>0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leandre</dc:creator>
  <cp:lastModifiedBy>sylvie leandre</cp:lastModifiedBy>
  <cp:revision>1</cp:revision>
  <dcterms:created xsi:type="dcterms:W3CDTF">2021-05-05T07:53:00Z</dcterms:created>
  <dcterms:modified xsi:type="dcterms:W3CDTF">2021-05-05T08:26:02Z</dcterms:modified>
</cp:coreProperties>
</file>