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57" r:id="rId19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C10151-F7C4-4B2C-910C-6A00ACA71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A15EE54-FC68-4D31-8F31-E966A192F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7D3ADE-9542-4295-A38C-5E0C077DE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EF19F8-EB3B-4A8A-925B-089BD214B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A6FF21-74B8-43F2-97B7-6DCA429C6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557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88B98-B56B-4A7C-ABC7-3A1C7311C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84462C-9B9E-4926-A4CB-1560DC928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70BAC8-C907-4790-8219-FB392CBDF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CABEEA-C856-4B82-8FE0-B110F6C11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3F5FE4-E00B-431A-B266-83046F9A5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77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14C1C7-A7A0-4AD6-8F2F-6C8C9870D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C3D83F-AA81-442D-AF10-2E5F65C88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F5D3AB-58AA-4EBC-B578-98F5F0F20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1D0C0E-526A-4319-9A84-21BE02B1F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135710-DF60-4D93-B538-159C0AA3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8117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767381-0F7C-42B2-9DF1-F93F11E5A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DA7C31-80D4-4A1E-809F-6F051B704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847E57-D8F3-49C7-8925-9F353C4EF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A4715F-2C30-4E7B-B4BF-7E71BAB4A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B25663-61E8-4AB4-939F-9CD1B642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B45852-387A-4200-910E-EC12BD4A5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598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0EF575-C84A-46FC-8B2C-35DCF1A26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C8C23E-E5F1-4117-B35D-DEB39A275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4F8B02-973F-49CB-8E38-69A963583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1D03E1-303D-4209-8037-6AA2C8C016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75450C8-4AF3-4932-A478-C7443E874C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F9EAF2-25A0-434B-A174-0DBAD3AF5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5B299CA-FD74-49BA-91B4-35329CD6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E022DA-C95C-4064-A6DF-926234D5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620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F5E170-FF1D-405D-8536-7B04375AB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14E4B3C-2F9A-476F-9A44-D72E19907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2B15832-5CE5-4CC7-8FB8-20B06A565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CC0D807-2EC1-479F-A119-8DA715C1C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61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D80823-D920-4F2E-B73C-6BE32F883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CBFF61-64BD-406A-ADF0-BFE7A6E47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E0D3F1-1896-4541-BB11-0B06C6120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44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D21D0B-00A6-42E9-BFE4-23492ABDE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E822E4-2D4C-4E7E-85EB-AC96C8CB6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31F72-ACEA-4602-9907-EBFB437EC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35FFCA-C027-414C-96B5-547E19309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33828A-A193-40EA-A5FF-8B378EF45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2BC5CFE-5705-4C53-9F2D-E29CCEF97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993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A77AC8-3F41-42B2-8BA4-2852E0567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7A3F950-D3D1-4D50-854B-9FD8E43730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682BB5-A987-4033-94BC-339570A66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6D2C83-23AF-4235-8B02-7226E1930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D19178-FC52-4663-BB5C-18E9E4D6E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2B7F11-2AD0-4A0E-AC01-8E0E1B6CC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996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3646B9-595B-4AFA-8858-7A83EF865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01A436-90F2-4BAA-AEAA-D4760FEBB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EAD1C0-79C0-4013-8613-8771E55CC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D04308-C953-4CE0-B8BF-8C09EF14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A500EB-2245-41D2-8863-FE6876528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326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2CF9AD-D990-4FC3-81CA-034A655792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1E87C3C-53A2-41E6-BB7D-E609B9B409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BFD0EA-038E-43F9-91CE-C93DE490F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D5C2D6-F826-4C9D-ABBE-C1A0B156E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E3B19C-6A2D-4E8F-B595-C79BEEEC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502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F655F59-EDCD-41FC-852D-B78C4BA4A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60984E-7183-44E4-89A0-213C352AA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7F903C-D3EB-4182-A2AC-6FFE278C55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D394F-D171-421D-91DE-2751B7B95B8F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4AC8C9-A689-4172-830A-1C8C04FE9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DF18B2-D554-4BBD-B63E-6ADBA84ABC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716B2-6154-4399-B678-6FBD2D6AF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55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">
            <a:extLst>
              <a:ext uri="{FF2B5EF4-FFF2-40B4-BE49-F238E27FC236}">
                <a16:creationId xmlns:a16="http://schemas.microsoft.com/office/drawing/2014/main" id="{C91FA81B-3A68-456E-9FCD-B8B0D05DBC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06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3">
            <a:extLst>
              <a:ext uri="{FF2B5EF4-FFF2-40B4-BE49-F238E27FC236}">
                <a16:creationId xmlns:a16="http://schemas.microsoft.com/office/drawing/2014/main" id="{40852A06-57BF-4683-A028-79ECC83858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14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4">
            <a:extLst>
              <a:ext uri="{FF2B5EF4-FFF2-40B4-BE49-F238E27FC236}">
                <a16:creationId xmlns:a16="http://schemas.microsoft.com/office/drawing/2014/main" id="{21EA555F-A647-40B3-95B6-06270E0512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56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5">
            <a:extLst>
              <a:ext uri="{FF2B5EF4-FFF2-40B4-BE49-F238E27FC236}">
                <a16:creationId xmlns:a16="http://schemas.microsoft.com/office/drawing/2014/main" id="{8B40EEB3-608B-443C-9090-56247FCE02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26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6">
            <a:extLst>
              <a:ext uri="{FF2B5EF4-FFF2-40B4-BE49-F238E27FC236}">
                <a16:creationId xmlns:a16="http://schemas.microsoft.com/office/drawing/2014/main" id="{D8DE886D-3950-445B-9300-B3874D3D3E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755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7">
            <a:extLst>
              <a:ext uri="{FF2B5EF4-FFF2-40B4-BE49-F238E27FC236}">
                <a16:creationId xmlns:a16="http://schemas.microsoft.com/office/drawing/2014/main" id="{7493E190-5097-4DEE-AE0F-E8C54F06C5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855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8">
            <a:extLst>
              <a:ext uri="{FF2B5EF4-FFF2-40B4-BE49-F238E27FC236}">
                <a16:creationId xmlns:a16="http://schemas.microsoft.com/office/drawing/2014/main" id="{3A2FE8C1-4AA6-4AB3-A7E8-653AFE39B0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66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9">
            <a:extLst>
              <a:ext uri="{FF2B5EF4-FFF2-40B4-BE49-F238E27FC236}">
                <a16:creationId xmlns:a16="http://schemas.microsoft.com/office/drawing/2014/main" id="{A183E6AC-5058-46D9-8930-9FD53F8033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38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0">
            <a:extLst>
              <a:ext uri="{FF2B5EF4-FFF2-40B4-BE49-F238E27FC236}">
                <a16:creationId xmlns:a16="http://schemas.microsoft.com/office/drawing/2014/main" id="{D5E158CD-A1CC-4D89-9861-11C53E03ED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79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1">
            <a:extLst>
              <a:ext uri="{FF2B5EF4-FFF2-40B4-BE49-F238E27FC236}">
                <a16:creationId xmlns:a16="http://schemas.microsoft.com/office/drawing/2014/main" id="{DA0F328C-5660-48B2-AD08-B0F7BD1BFF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2">
            <a:extLst>
              <a:ext uri="{FF2B5EF4-FFF2-40B4-BE49-F238E27FC236}">
                <a16:creationId xmlns:a16="http://schemas.microsoft.com/office/drawing/2014/main" id="{D947E475-C1CD-4E72-A3DD-8BB1BF4242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41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3">
            <a:extLst>
              <a:ext uri="{FF2B5EF4-FFF2-40B4-BE49-F238E27FC236}">
                <a16:creationId xmlns:a16="http://schemas.microsoft.com/office/drawing/2014/main" id="{7E93E657-A994-4C64-8F22-F43F1C51AA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84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4">
            <a:extLst>
              <a:ext uri="{FF2B5EF4-FFF2-40B4-BE49-F238E27FC236}">
                <a16:creationId xmlns:a16="http://schemas.microsoft.com/office/drawing/2014/main" id="{ECD6C8C8-41DD-469C-BF89-8AE1FB69B1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38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5">
            <a:extLst>
              <a:ext uri="{FF2B5EF4-FFF2-40B4-BE49-F238E27FC236}">
                <a16:creationId xmlns:a16="http://schemas.microsoft.com/office/drawing/2014/main" id="{73B5F61F-9013-47D3-8E41-A4A5DC60DD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3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6">
            <a:extLst>
              <a:ext uri="{FF2B5EF4-FFF2-40B4-BE49-F238E27FC236}">
                <a16:creationId xmlns:a16="http://schemas.microsoft.com/office/drawing/2014/main" id="{4E95A046-1DB7-455D-B408-58A6C155D4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8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7">
            <a:extLst>
              <a:ext uri="{FF2B5EF4-FFF2-40B4-BE49-F238E27FC236}">
                <a16:creationId xmlns:a16="http://schemas.microsoft.com/office/drawing/2014/main" id="{15467102-E724-4B65-A482-CA37DC0282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41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8">
            <a:extLst>
              <a:ext uri="{FF2B5EF4-FFF2-40B4-BE49-F238E27FC236}">
                <a16:creationId xmlns:a16="http://schemas.microsoft.com/office/drawing/2014/main" id="{26325A4D-E084-4DFD-9B01-EAB78B7716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01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ouverture-derriere">
            <a:extLst>
              <a:ext uri="{FF2B5EF4-FFF2-40B4-BE49-F238E27FC236}">
                <a16:creationId xmlns:a16="http://schemas.microsoft.com/office/drawing/2014/main" id="{F8A85083-C23D-4E85-A50A-B9A18DEBAC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88" y="0"/>
            <a:ext cx="10385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078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Grand écran</PresentationFormat>
  <Paragraphs>0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leandre</dc:creator>
  <cp:lastModifiedBy>sylvie leandre</cp:lastModifiedBy>
  <cp:revision>2</cp:revision>
  <dcterms:created xsi:type="dcterms:W3CDTF">2021-05-05T07:50:37Z</dcterms:created>
  <dcterms:modified xsi:type="dcterms:W3CDTF">2021-05-05T07:51:36Z</dcterms:modified>
</cp:coreProperties>
</file>