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12192000" cy="6858000"/>
  <p:notesSz cx="6858000" cy="9144000"/>
  <p:photoAlbum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84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223BE5-A911-45C5-B73A-713A979EF5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E96B824-82E1-47AF-91B2-DD5D40A60C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8F53822-9431-4C31-A37A-CF91E65120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FAA1C-FDC3-43C2-A7E3-307C220806A7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B6BB137-EA65-4291-8858-3BA53B821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7FFA267-2FCC-418A-8D05-A096A126A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A272D-3D7C-45A4-A4EF-7B2367F97D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748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BB96E6-519A-4984-9057-82B38DAE3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9AABF65-6561-4929-970E-58114770A8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8ED52E-D6B6-4E55-A3A2-98C511E66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FAA1C-FDC3-43C2-A7E3-307C220806A7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AAE44F5-5453-45A8-89B5-3E2C0E608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4379721-1BB5-43D2-9551-649C94B5B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A272D-3D7C-45A4-A4EF-7B2367F97D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2293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B627B9-DB16-4CA4-A6F9-ED2C448CC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2F790F1-3186-4E35-90CD-02528BB433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167A674-6CD9-4ED2-86D7-945B80A34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FAA1C-FDC3-43C2-A7E3-307C220806A7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8CDFF0F-165F-44E5-B074-C2B18D2E6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3A42FB-A648-4287-8DA5-69DD388F7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A272D-3D7C-45A4-A4EF-7B2367F97D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18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26F9FF-4269-49E6-B611-D1E5869D3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D45450F-C7CA-4E61-A76D-CECD4B548C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5D3C793-65F9-4CBF-BB49-86CB9092E5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0B00BA2-3D12-4F9A-9194-F6C113A4C4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FAA1C-FDC3-43C2-A7E3-307C220806A7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44543D0-8723-4F7D-8939-D36681FA5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BD45235-271B-420F-86B9-F17AE04F6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A272D-3D7C-45A4-A4EF-7B2367F97D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7929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DF37C9-AC3E-4D38-A10F-63DD157CF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C5E721C-B68C-43ED-8D86-A8E52CD724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17D2C1D-2F85-4882-9607-DFB476CAC6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B792AB0-9F54-40FB-8479-6D08BB38BD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4168D1A-F6D5-46CD-ABB7-789DD5C4CB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EEF837F7-DBB4-4791-AD81-A33C24F4F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FAA1C-FDC3-43C2-A7E3-307C220806A7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3410BCE-9458-48E8-93C1-7347D7114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F93469F-5161-4ED9-BD59-51B5F0899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A272D-3D7C-45A4-A4EF-7B2367F97D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0776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C2D9F9-3D50-4FDA-AFFB-FACF5F86B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102D572-DF41-4AE3-802C-18AF1A603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FAA1C-FDC3-43C2-A7E3-307C220806A7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21D3502-591E-4B58-AFF8-F532D82C7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29F7320-126D-4091-A2F5-02316E8F5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A272D-3D7C-45A4-A4EF-7B2367F97D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0057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B807C6DF-78A9-417D-932B-EC6C2D21F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FAA1C-FDC3-43C2-A7E3-307C220806A7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E70C179-0741-4955-8CB0-3FAAF7F93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95FA1F-34A2-4F05-9BC4-F85A15B94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A272D-3D7C-45A4-A4EF-7B2367F97D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26595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1CFB5A-8153-4101-B0B0-2451D270A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CB5CF8E-E193-4E01-AFF0-EE7E2B605B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EF66542-953A-48DD-9A03-8993742AFC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FE25A87-84BF-4C57-9411-321BC9BA2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FAA1C-FDC3-43C2-A7E3-307C220806A7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B07C419-0A29-4F52-A713-77DE8096C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AB23D13-E0C9-4F2D-88F9-28D156BF2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A272D-3D7C-45A4-A4EF-7B2367F97D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998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1E655E-02F8-41E2-B5B3-31A091E38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9A1C1BD-635F-43F9-8EDB-B2D9E08BFD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979FA09-1363-4DB2-83DB-923C0B2D75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FAE58F0-7676-4790-B4E8-569363E94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FAA1C-FDC3-43C2-A7E3-307C220806A7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2DE217E-B63B-4F44-BFD5-755202C06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F18ACF9-2324-497F-8031-004BBF72C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A272D-3D7C-45A4-A4EF-7B2367F97D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9241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303A04-376C-4DD8-8FAC-656A4E12C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5BC031B-369D-4BB3-9029-5D65C81677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8A60E1-5648-4DC4-835E-2E7E9D241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FAA1C-FDC3-43C2-A7E3-307C220806A7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828B9A1-8461-427D-8BD3-52EBF53BE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E2C2BDA-5D3A-41A0-BBD9-EC2469D57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A272D-3D7C-45A4-A4EF-7B2367F97D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7070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16150CA-D7DD-41E1-8185-E29500380B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3D81824-0BD0-472D-9C94-C28A85F3DA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36DA16-2760-44B5-82A7-CA78C1844E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FAA1C-FDC3-43C2-A7E3-307C220806A7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9A6383A-5F7B-4F88-922C-51C484ADB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CB7E979-FF99-4934-8089-D61BA23C0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A272D-3D7C-45A4-A4EF-7B2367F97D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8074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AAB76D7-B1A3-4C28-8BC0-E6BEDF4E8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8B9735E-5ABB-446F-9595-C2CDD160F4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0B6B207-2E28-4BC0-9085-B1FC8E4319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4FAA1C-FDC3-43C2-A7E3-307C220806A7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EF376EF-DD90-428C-B7B1-C07989E162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7BE1167-3226-4E91-8203-1F870E73EE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9A272D-3D7C-45A4-A4EF-7B2367F97D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812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">
            <a:extLst>
              <a:ext uri="{FF2B5EF4-FFF2-40B4-BE49-F238E27FC236}">
                <a16:creationId xmlns:a16="http://schemas.microsoft.com/office/drawing/2014/main" id="{B26B857E-853D-4DB2-A458-6A1F6C1ADC0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8896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2">
            <a:extLst>
              <a:ext uri="{FF2B5EF4-FFF2-40B4-BE49-F238E27FC236}">
                <a16:creationId xmlns:a16="http://schemas.microsoft.com/office/drawing/2014/main" id="{625ECEE1-8C31-4092-8DB1-779EED16169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1550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3">
            <a:extLst>
              <a:ext uri="{FF2B5EF4-FFF2-40B4-BE49-F238E27FC236}">
                <a16:creationId xmlns:a16="http://schemas.microsoft.com/office/drawing/2014/main" id="{BE8A6AA6-E5F0-4924-8D80-11DDFDFDB21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6936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4">
            <a:extLst>
              <a:ext uri="{FF2B5EF4-FFF2-40B4-BE49-F238E27FC236}">
                <a16:creationId xmlns:a16="http://schemas.microsoft.com/office/drawing/2014/main" id="{4731CE58-2194-4D81-B429-6E21D279CCD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4829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5">
            <a:extLst>
              <a:ext uri="{FF2B5EF4-FFF2-40B4-BE49-F238E27FC236}">
                <a16:creationId xmlns:a16="http://schemas.microsoft.com/office/drawing/2014/main" id="{ED7B4D17-1706-4362-8A45-7CC8D2ABBC9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6129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6">
            <a:extLst>
              <a:ext uri="{FF2B5EF4-FFF2-40B4-BE49-F238E27FC236}">
                <a16:creationId xmlns:a16="http://schemas.microsoft.com/office/drawing/2014/main" id="{0F88507A-B4E6-48D1-93BD-189215B57A0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1731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7">
            <a:extLst>
              <a:ext uri="{FF2B5EF4-FFF2-40B4-BE49-F238E27FC236}">
                <a16:creationId xmlns:a16="http://schemas.microsoft.com/office/drawing/2014/main" id="{E5777018-43AA-47CE-910F-72E22CCAFF4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8635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8">
            <a:extLst>
              <a:ext uri="{FF2B5EF4-FFF2-40B4-BE49-F238E27FC236}">
                <a16:creationId xmlns:a16="http://schemas.microsoft.com/office/drawing/2014/main" id="{D2759CB1-D244-4F95-A410-C4DE0060FF7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9987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9">
            <a:extLst>
              <a:ext uri="{FF2B5EF4-FFF2-40B4-BE49-F238E27FC236}">
                <a16:creationId xmlns:a16="http://schemas.microsoft.com/office/drawing/2014/main" id="{59545DA0-CF9A-4610-BC1C-35CE571519C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5852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0">
            <a:extLst>
              <a:ext uri="{FF2B5EF4-FFF2-40B4-BE49-F238E27FC236}">
                <a16:creationId xmlns:a16="http://schemas.microsoft.com/office/drawing/2014/main" id="{B089A626-860F-43D6-9B78-DC9B60F307A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3122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1">
            <a:extLst>
              <a:ext uri="{FF2B5EF4-FFF2-40B4-BE49-F238E27FC236}">
                <a16:creationId xmlns:a16="http://schemas.microsoft.com/office/drawing/2014/main" id="{2C39359F-BBA1-49B9-B23F-407632B880D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3908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2">
            <a:extLst>
              <a:ext uri="{FF2B5EF4-FFF2-40B4-BE49-F238E27FC236}">
                <a16:creationId xmlns:a16="http://schemas.microsoft.com/office/drawing/2014/main" id="{C479C785-4B08-43D1-A86D-A148854BF85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0799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3">
            <a:extLst>
              <a:ext uri="{FF2B5EF4-FFF2-40B4-BE49-F238E27FC236}">
                <a16:creationId xmlns:a16="http://schemas.microsoft.com/office/drawing/2014/main" id="{6FD57388-9041-4D6D-9EC4-914DD454983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180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4">
            <a:extLst>
              <a:ext uri="{FF2B5EF4-FFF2-40B4-BE49-F238E27FC236}">
                <a16:creationId xmlns:a16="http://schemas.microsoft.com/office/drawing/2014/main" id="{A0075C81-B30B-433B-8E40-A0B7C067E1B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5984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5">
            <a:extLst>
              <a:ext uri="{FF2B5EF4-FFF2-40B4-BE49-F238E27FC236}">
                <a16:creationId xmlns:a16="http://schemas.microsoft.com/office/drawing/2014/main" id="{405A9981-B08C-4B4B-888C-B1ECBA581CD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2008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6">
            <a:extLst>
              <a:ext uri="{FF2B5EF4-FFF2-40B4-BE49-F238E27FC236}">
                <a16:creationId xmlns:a16="http://schemas.microsoft.com/office/drawing/2014/main" id="{5D1AC39C-8AB1-4088-8C48-8A72307C8E1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9070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7">
            <a:extLst>
              <a:ext uri="{FF2B5EF4-FFF2-40B4-BE49-F238E27FC236}">
                <a16:creationId xmlns:a16="http://schemas.microsoft.com/office/drawing/2014/main" id="{DF162BF5-F4B6-4B73-B2E5-A5086796A3A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4516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8">
            <a:extLst>
              <a:ext uri="{FF2B5EF4-FFF2-40B4-BE49-F238E27FC236}">
                <a16:creationId xmlns:a16="http://schemas.microsoft.com/office/drawing/2014/main" id="{8BAB75CD-7FED-4B2F-95CB-078CC354D11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6083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9">
            <a:extLst>
              <a:ext uri="{FF2B5EF4-FFF2-40B4-BE49-F238E27FC236}">
                <a16:creationId xmlns:a16="http://schemas.microsoft.com/office/drawing/2014/main" id="{1AB74E5E-9B7E-4ED0-AFED-6B5F9F91642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03033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Grand écran</PresentationFormat>
  <Paragraphs>0</Paragraphs>
  <Slides>19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Album photo</dc:title>
  <dc:creator>sylvie leandre</dc:creator>
  <cp:lastModifiedBy>sylvie leandre</cp:lastModifiedBy>
  <cp:revision>2</cp:revision>
  <dcterms:created xsi:type="dcterms:W3CDTF">2021-05-05T07:48:21Z</dcterms:created>
  <dcterms:modified xsi:type="dcterms:W3CDTF">2021-05-05T07:49:35Z</dcterms:modified>
</cp:coreProperties>
</file>