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C2D4D6-8C4D-44C5-A474-3F9F3E833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D89E1E-F97D-40B2-B9D7-9B1B47D62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6672F3-1C0A-4833-B404-A1733F5C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D82E2F-A92D-4D14-B5A4-31493E027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50A869-C511-4260-A0C1-5E872A72E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38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740F0-0265-4A83-ACE6-CB7D8C383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8894E6-36AC-4006-AA2D-37EC3E2E4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349D7F-07E1-4EC6-A72F-E115162B7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46EB7C-F476-45A2-B8AA-1FD557DF6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251AA6-7B9F-460C-8D2E-BEBFDF671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333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F9B9B-7D7C-4319-BFB0-9EE6DE32E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954B7B-0926-4D22-B86B-4D10458F7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75BACC-DE68-4237-A5E8-E55D45F05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5D4D02-4BA0-4355-8121-39F01756E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FEB042-BCB6-46FA-8E75-A14916321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4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03CED-B233-4A1A-944F-C3FD98FE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901750-F886-469A-B452-105AAC4CB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DB3729-C559-4A36-AFC6-32BEDF70E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ACAF19-3B44-4597-9D6E-BF8A1362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77F62B-2CB5-46EE-9439-C37AB131D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EF52ED-9A3C-46AE-82E7-548BDC38B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15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717C1E-43A2-4135-BF6A-649BC3A8B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00C55A-6DC0-4954-A943-9DD0CCD11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2D3B6C-3E96-4848-9ECB-D7A796A93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D38BEE-1DB6-4CEE-872B-93CE791DD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DBA1146-D8D4-4D35-B504-C101ACDF9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2FD697-BD86-4DDD-8B26-7F504CFD2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25783BD-36A7-4A7A-AD2A-15D3E4D2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771FAE-89A3-4718-B798-FEF766708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71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12929-30C8-42BC-A410-22EEB165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252CD4-ADDB-4648-B8BC-A320AC598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B335EA4-1BC5-4421-8047-2163E4F45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699902-1FDA-4559-8A0F-85364B05D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F86E83-A5EA-4128-8CC0-3CA62AFB8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09F22E9-EC0C-45C6-803E-E3251430A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11ADF8-DBD1-46FA-99E9-DD66BAC1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171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6A91F-7F99-42CD-970E-98A4D91E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F15828-A7B9-4834-B4AC-4A85C0AD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4D6724-C681-449E-874D-6A1100936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9C8152-E8CA-4C33-90DD-5B1E3D5E8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9CA04-47F6-4DCD-91D1-2BC6421CA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826CA-FD7F-454A-95D2-62EFB016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99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F279AE-70E9-4F73-A614-B5610FBEF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F38BBD-D7AD-4D2E-9728-8115C43F7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50D6F6-7C82-4692-8867-CB7D2EB85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E89865-6B48-4E73-9BEC-EFB37489F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337092-7EA6-450E-8773-3D649C8BB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01A58A-2848-4124-B1F3-B90817319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738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EC65A-7913-4F13-924C-A34E362AD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787C84-C0E8-4EFE-AEB2-D9B5BE56A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11F019-B2A2-415C-952F-21ABBF669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538CC9-A83B-4D6B-B85C-04D9459E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30F06C-F77A-49F5-86F9-46C80639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755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B2F268-0185-436F-96BF-914477EC7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BD064-4D76-4A9D-B8CB-E9BD88C61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7C3B53-20A0-4F94-A423-3C695A19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C35BA-D4E8-4A23-B499-CD99D8B6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0C78E3-0B33-4F7D-A97A-F010FCE8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14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2EC467B-184E-4C23-9C2B-1894D02A1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3EACDE-EDC3-43F9-A575-2320F10CE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FE8D37-1D87-4B57-8805-747912750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6BED4-5D60-4ABD-8329-D768ED21F5A5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918800-0313-41C2-86B3-7EA9349A6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8356F1-79FA-42F4-A7FA-D3BE47475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EAD7B-A287-49C2-B75E-71C4AFA731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29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ouverture-devant">
            <a:extLst>
              <a:ext uri="{FF2B5EF4-FFF2-40B4-BE49-F238E27FC236}">
                <a16:creationId xmlns:a16="http://schemas.microsoft.com/office/drawing/2014/main" id="{31109182-1B01-49AF-9838-A838821E0D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ebut">
            <a:extLst>
              <a:ext uri="{FF2B5EF4-FFF2-40B4-BE49-F238E27FC236}">
                <a16:creationId xmlns:a16="http://schemas.microsoft.com/office/drawing/2014/main" id="{17DDF6FC-3E5D-4B6B-9E1B-2EB22C12A7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1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FCF8DC8D-57BD-451B-87EC-4C0F028E0C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14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E463C8B3-114D-46B2-91CD-8F93D4321C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7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4B3E00DA-A357-4E25-8F2E-B7C23A9A45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453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25AB12B8-E00D-4C18-AE6D-BCC45CC026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70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3A1B4445-388D-468C-8498-03E0D8F603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8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6B02197C-B02B-483F-9A4A-6489B70CD3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02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D89FF80A-21E5-4B9E-A333-3BA15328FE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81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70AFD2E4-FADC-477D-BC4F-ED6A8910B9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54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EEC1C591-74CF-4744-A484-B4550D7803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5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91177A2C-7FB3-471D-BEA2-A50E7883F2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31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C84E9A5C-7FB7-4092-AAC6-66C7723330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03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DAD8A1D1-0A17-4F30-B6F0-154ACC3456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7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54ED2426-AC39-44ED-9248-1B4A0716B6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87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3C963BA8-C43A-480B-BF8F-F3B1BDC43B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20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4C6387CB-2918-4FFF-A522-830314AF54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65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6">
            <a:extLst>
              <a:ext uri="{FF2B5EF4-FFF2-40B4-BE49-F238E27FC236}">
                <a16:creationId xmlns:a16="http://schemas.microsoft.com/office/drawing/2014/main" id="{03BC5CE5-5E88-4517-932F-CE91AB8C64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7">
            <a:extLst>
              <a:ext uri="{FF2B5EF4-FFF2-40B4-BE49-F238E27FC236}">
                <a16:creationId xmlns:a16="http://schemas.microsoft.com/office/drawing/2014/main" id="{33AC1073-DC1E-4971-BBB4-95CFCEEF33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88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8">
            <a:extLst>
              <a:ext uri="{FF2B5EF4-FFF2-40B4-BE49-F238E27FC236}">
                <a16:creationId xmlns:a16="http://schemas.microsoft.com/office/drawing/2014/main" id="{003289FC-39E3-4DBD-97F8-D1681912BB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42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9">
            <a:extLst>
              <a:ext uri="{FF2B5EF4-FFF2-40B4-BE49-F238E27FC236}">
                <a16:creationId xmlns:a16="http://schemas.microsoft.com/office/drawing/2014/main" id="{B222505F-6615-47B7-A05D-6751379455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6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fin">
            <a:extLst>
              <a:ext uri="{FF2B5EF4-FFF2-40B4-BE49-F238E27FC236}">
                <a16:creationId xmlns:a16="http://schemas.microsoft.com/office/drawing/2014/main" id="{0189ED65-CA2E-4CFD-94F3-C1389E74AE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88" y="0"/>
            <a:ext cx="10385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225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2021-05-05T07:42:50Z</dcterms:created>
  <dcterms:modified xsi:type="dcterms:W3CDTF">2021-05-05T07:45:35Z</dcterms:modified>
</cp:coreProperties>
</file>